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69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277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807B-18CC-4301-BF14-9CFBCA34F96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47037-6AC7-48E1-B72E-5CAD2FFF87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428604"/>
            <a:ext cx="11948097" cy="545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28596" y="4929198"/>
            <a:ext cx="835824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285728"/>
            <a:ext cx="8636000" cy="558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428604"/>
            <a:ext cx="8636000" cy="543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428604"/>
            <a:ext cx="8636000" cy="543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500042"/>
            <a:ext cx="8636000" cy="5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990600"/>
            <a:ext cx="863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8636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28596" y="5429264"/>
            <a:ext cx="835824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285728"/>
            <a:ext cx="8636000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5720" y="5572140"/>
            <a:ext cx="8572560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428604"/>
            <a:ext cx="8636000" cy="543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0034" y="5143512"/>
            <a:ext cx="82868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357166"/>
            <a:ext cx="8636000" cy="551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0034" y="5143512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357166"/>
            <a:ext cx="8636000" cy="551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0034" y="5143512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8636000" cy="565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7158" y="557214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357166"/>
            <a:ext cx="8636000" cy="551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428604"/>
            <a:ext cx="8636000" cy="543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10" y="5214950"/>
            <a:ext cx="828680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11</cp:revision>
  <dcterms:created xsi:type="dcterms:W3CDTF">2022-10-13T18:53:11Z</dcterms:created>
  <dcterms:modified xsi:type="dcterms:W3CDTF">2022-10-13T19:21:43Z</dcterms:modified>
</cp:coreProperties>
</file>